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F55"/>
    <a:srgbClr val="003C69"/>
    <a:srgbClr val="005587"/>
    <a:srgbClr val="009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0" autoAdjust="0"/>
    <p:restoredTop sz="86383" autoAdjust="0"/>
  </p:normalViewPr>
  <p:slideViewPr>
    <p:cSldViewPr snapToGrid="0" snapToObjects="1">
      <p:cViewPr>
        <p:scale>
          <a:sx n="85" d="100"/>
          <a:sy n="85" d="100"/>
        </p:scale>
        <p:origin x="-76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02CF8-5FB0-F64C-9CA1-71DB59C0271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99B2B-1B32-6949-9980-E9D0F02F59D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55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112EA-0424-ED4C-BA15-E7663380D056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42F01-2112-D140-830A-806283E5AB9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11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0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32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6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5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4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6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22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0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2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5D0A7-A6C3-E44A-9703-B689486139E4}" type="datetimeFigureOut">
              <a:rPr lang="de-DE" smtClean="0"/>
              <a:pPr/>
              <a:t>12.03.2019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50F4-04B1-AB43-8848-916E6DF84F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0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3524169"/>
            <a:ext cx="3524169" cy="3333831"/>
          </a:xfrm>
          <a:solidFill>
            <a:srgbClr val="E85F55"/>
          </a:solidFill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de-DE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de-DE" dirty="0" smtClean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de-DE" dirty="0" smtClean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de-DE" b="1" dirty="0" smtClean="0">
                <a:solidFill>
                  <a:schemeClr val="bg1"/>
                </a:solidFill>
              </a:rPr>
              <a:t>FOODTRUCK</a:t>
            </a:r>
            <a:endParaRPr lang="de-DE" sz="3600" b="1" dirty="0" smtClean="0">
              <a:solidFill>
                <a:schemeClr val="bg1"/>
              </a:solidFill>
              <a:latin typeface="UnitOT" charset="0"/>
              <a:ea typeface="UnitOT" charset="0"/>
              <a:cs typeface="UnitOT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de-DE" b="1" dirty="0" smtClean="0">
                <a:solidFill>
                  <a:schemeClr val="bg1"/>
                </a:solidFill>
                <a:latin typeface="UnitOT" charset="0"/>
                <a:ea typeface="UnitOT" charset="0"/>
                <a:cs typeface="UnitOT" charset="0"/>
              </a:rPr>
              <a:t> 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525" y="116114"/>
            <a:ext cx="2114733" cy="759279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26" y="5343869"/>
            <a:ext cx="2888797" cy="3937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86" y="4335594"/>
            <a:ext cx="2888796" cy="39370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3951514" y="1438765"/>
            <a:ext cx="810985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,</a:t>
            </a:r>
            <a:r>
              <a:rPr lang="de-DE" sz="3600" b="1" dirty="0" smtClean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MEDITERRANE LEIDENSCHAFT‘</a:t>
            </a:r>
          </a:p>
          <a:p>
            <a:r>
              <a:rPr lang="de-DE" sz="3600" b="1" cap="all" dirty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Enrico </a:t>
            </a:r>
            <a:r>
              <a:rPr lang="de-DE" sz="3600" b="1" cap="all" dirty="0" err="1" smtClean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Raia</a:t>
            </a:r>
            <a:r>
              <a:rPr lang="de-DE" sz="3600" b="1" cap="all" dirty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 </a:t>
            </a:r>
            <a:r>
              <a:rPr lang="de-DE" sz="3600" b="1" dirty="0" smtClean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BEI UNS</a:t>
            </a:r>
            <a:r>
              <a:rPr lang="de-DE" sz="3600" b="1" dirty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 </a:t>
            </a:r>
            <a:r>
              <a:rPr lang="de-DE" sz="3600" b="1" dirty="0" smtClean="0">
                <a:solidFill>
                  <a:srgbClr val="E85F55"/>
                </a:solidFill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– </a:t>
            </a:r>
          </a:p>
          <a:p>
            <a:r>
              <a:rPr lang="de-DE" sz="3200" dirty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Spezialitäten aus </a:t>
            </a:r>
            <a:r>
              <a:rPr lang="de-DE" sz="3200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Italien</a:t>
            </a:r>
          </a:p>
          <a:p>
            <a:endParaRPr lang="de-DE" sz="3200" b="1" dirty="0" smtClean="0">
              <a:latin typeface="UnitOT-Medi" panose="020B0604030101020102" pitchFamily="34" charset="0"/>
              <a:ea typeface="UnitOT-Medi" panose="020B0604030101020102" pitchFamily="34" charset="0"/>
              <a:cs typeface="UnitOT-Medi" panose="020B0604030101020102" pitchFamily="34" charset="0"/>
            </a:endParaRPr>
          </a:p>
          <a:p>
            <a:r>
              <a:rPr lang="de-DE" sz="3200" b="1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AM 7. April 2019 - 12-14 UHR </a:t>
            </a:r>
          </a:p>
          <a:p>
            <a:endParaRPr lang="de-DE" sz="3200" dirty="0" smtClean="0">
              <a:latin typeface="UnitOT-Medi" panose="020B0604030101020102" pitchFamily="34" charset="0"/>
              <a:ea typeface="UnitOT-Medi" panose="020B0604030101020102" pitchFamily="34" charset="0"/>
              <a:cs typeface="UnitOT-Medi" panose="020B0604030101020102" pitchFamily="34" charset="0"/>
            </a:endParaRPr>
          </a:p>
          <a:p>
            <a:r>
              <a:rPr lang="de-DE" sz="3200" b="1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PIZZA</a:t>
            </a:r>
            <a:r>
              <a:rPr lang="de-DE" sz="3200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 	3,00 €</a:t>
            </a:r>
          </a:p>
          <a:p>
            <a:r>
              <a:rPr lang="de-DE" sz="3200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Auf Wunsch mit Grillgemüse</a:t>
            </a:r>
          </a:p>
          <a:p>
            <a:r>
              <a:rPr lang="de-DE" sz="3200" dirty="0" smtClean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Verschiedene Getränke</a:t>
            </a:r>
          </a:p>
          <a:p>
            <a:pPr lvl="0">
              <a:defRPr/>
            </a:pPr>
            <a:r>
              <a:rPr lang="de-DE" dirty="0">
                <a:latin typeface="UnitOT-Medi" panose="020B0604030101020102" pitchFamily="34" charset="0"/>
                <a:ea typeface="UnitOT-Medi" panose="020B0604030101020102" pitchFamily="34" charset="0"/>
                <a:cs typeface="UnitOT-Medi" panose="020B0604030101020102" pitchFamily="34" charset="0"/>
              </a:rPr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0074" r="11537" b="19314"/>
          <a:stretch/>
        </p:blipFill>
        <p:spPr>
          <a:xfrm>
            <a:off x="0" y="181129"/>
            <a:ext cx="3783959" cy="334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Sabine</cp:lastModifiedBy>
  <cp:revision>29</cp:revision>
  <dcterms:created xsi:type="dcterms:W3CDTF">2017-05-20T22:07:24Z</dcterms:created>
  <dcterms:modified xsi:type="dcterms:W3CDTF">2019-03-12T20:43:33Z</dcterms:modified>
</cp:coreProperties>
</file>