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5F55"/>
    <a:srgbClr val="003C69"/>
    <a:srgbClr val="005587"/>
    <a:srgbClr val="009B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0" autoAdjust="0"/>
    <p:restoredTop sz="86383" autoAdjust="0"/>
  </p:normalViewPr>
  <p:slideViewPr>
    <p:cSldViewPr snapToGrid="0" snapToObjects="1">
      <p:cViewPr>
        <p:scale>
          <a:sx n="85" d="100"/>
          <a:sy n="85" d="100"/>
        </p:scale>
        <p:origin x="-768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602CF8-5FB0-F64C-9CA1-71DB59C02714}" type="datetimeFigureOut">
              <a:rPr lang="de-DE" smtClean="0"/>
              <a:pPr/>
              <a:t>12.03.2019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499B2B-1B32-6949-9980-E9D0F02F59D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5518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112EA-0424-ED4C-BA15-E7663380D056}" type="datetimeFigureOut">
              <a:rPr lang="de-DE" smtClean="0"/>
              <a:pPr/>
              <a:t>12.03.2019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42F01-2112-D140-830A-806283E5AB9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611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5D0A7-A6C3-E44A-9703-B689486139E4}" type="datetimeFigureOut">
              <a:rPr lang="de-DE" smtClean="0"/>
              <a:pPr/>
              <a:t>12.03.2019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50F4-04B1-AB43-8848-916E6DF84F3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802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5D0A7-A6C3-E44A-9703-B689486139E4}" type="datetimeFigureOut">
              <a:rPr lang="de-DE" smtClean="0"/>
              <a:pPr/>
              <a:t>12.03.2019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50F4-04B1-AB43-8848-916E6DF84F3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232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5D0A7-A6C3-E44A-9703-B689486139E4}" type="datetimeFigureOut">
              <a:rPr lang="de-DE" smtClean="0"/>
              <a:pPr/>
              <a:t>12.03.2019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50F4-04B1-AB43-8848-916E6DF84F3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2963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5D0A7-A6C3-E44A-9703-B689486139E4}" type="datetimeFigureOut">
              <a:rPr lang="de-DE" smtClean="0"/>
              <a:pPr/>
              <a:t>12.03.2019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50F4-04B1-AB43-8848-916E6DF84F3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8570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5D0A7-A6C3-E44A-9703-B689486139E4}" type="datetimeFigureOut">
              <a:rPr lang="de-DE" smtClean="0"/>
              <a:pPr/>
              <a:t>12.03.2019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50F4-04B1-AB43-8848-916E6DF84F3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71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5D0A7-A6C3-E44A-9703-B689486139E4}" type="datetimeFigureOut">
              <a:rPr lang="de-DE" smtClean="0"/>
              <a:pPr/>
              <a:t>12.03.2019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50F4-04B1-AB43-8848-916E6DF84F3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799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5D0A7-A6C3-E44A-9703-B689486139E4}" type="datetimeFigureOut">
              <a:rPr lang="de-DE" smtClean="0"/>
              <a:pPr/>
              <a:t>12.03.2019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50F4-04B1-AB43-8848-916E6DF84F3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6452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5D0A7-A6C3-E44A-9703-B689486139E4}" type="datetimeFigureOut">
              <a:rPr lang="de-DE" smtClean="0"/>
              <a:pPr/>
              <a:t>12.03.2019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50F4-04B1-AB43-8848-916E6DF84F3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4366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5D0A7-A6C3-E44A-9703-B689486139E4}" type="datetimeFigureOut">
              <a:rPr lang="de-DE" smtClean="0"/>
              <a:pPr/>
              <a:t>12.03.2019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50F4-04B1-AB43-8848-916E6DF84F3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2220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5D0A7-A6C3-E44A-9703-B689486139E4}" type="datetimeFigureOut">
              <a:rPr lang="de-DE" smtClean="0"/>
              <a:pPr/>
              <a:t>12.03.2019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50F4-04B1-AB43-8848-916E6DF84F3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9053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5D0A7-A6C3-E44A-9703-B689486139E4}" type="datetimeFigureOut">
              <a:rPr lang="de-DE" smtClean="0"/>
              <a:pPr/>
              <a:t>12.03.2019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50F4-04B1-AB43-8848-916E6DF84F3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229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5D0A7-A6C3-E44A-9703-B689486139E4}" type="datetimeFigureOut">
              <a:rPr lang="de-DE" smtClean="0"/>
              <a:pPr/>
              <a:t>12.03.2019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450F4-04B1-AB43-8848-916E6DF84F3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055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3524169"/>
            <a:ext cx="3524169" cy="3333831"/>
          </a:xfrm>
          <a:solidFill>
            <a:srgbClr val="E85F55"/>
          </a:solidFill>
        </p:spPr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de-DE" dirty="0" smtClean="0">
              <a:solidFill>
                <a:schemeClr val="bg1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de-DE" dirty="0" smtClean="0">
              <a:solidFill>
                <a:schemeClr val="bg1"/>
              </a:solidFill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de-DE" dirty="0" smtClean="0">
              <a:solidFill>
                <a:schemeClr val="bg1"/>
              </a:solidFill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de-DE" b="1" dirty="0" smtClean="0">
                <a:solidFill>
                  <a:schemeClr val="bg1"/>
                </a:solidFill>
              </a:rPr>
              <a:t>FOODTRUCK</a:t>
            </a:r>
            <a:endParaRPr lang="de-DE" sz="3600" b="1" dirty="0" smtClean="0">
              <a:solidFill>
                <a:schemeClr val="bg1"/>
              </a:solidFill>
              <a:latin typeface="UnitOT" charset="0"/>
              <a:ea typeface="UnitOT" charset="0"/>
              <a:cs typeface="UnitOT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de-DE" b="1" dirty="0" smtClean="0">
                <a:solidFill>
                  <a:schemeClr val="bg1"/>
                </a:solidFill>
                <a:latin typeface="UnitOT" charset="0"/>
                <a:ea typeface="UnitOT" charset="0"/>
                <a:cs typeface="UnitOT" charset="0"/>
              </a:rPr>
              <a:t> 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4" name="Bild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3525" y="116114"/>
            <a:ext cx="2114733" cy="759279"/>
          </a:xfrm>
          <a:prstGeom prst="rect">
            <a:avLst/>
          </a:prstGeom>
        </p:spPr>
      </p:pic>
      <p:pic>
        <p:nvPicPr>
          <p:cNvPr id="8" name="Bild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026" y="5343869"/>
            <a:ext cx="2888797" cy="393700"/>
          </a:xfrm>
          <a:prstGeom prst="rect">
            <a:avLst/>
          </a:prstGeom>
        </p:spPr>
      </p:pic>
      <p:pic>
        <p:nvPicPr>
          <p:cNvPr id="10" name="Bild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686" y="4335594"/>
            <a:ext cx="2888796" cy="393700"/>
          </a:xfrm>
          <a:prstGeom prst="rect">
            <a:avLst/>
          </a:prstGeom>
        </p:spPr>
      </p:pic>
      <p:sp>
        <p:nvSpPr>
          <p:cNvPr id="11" name="Rechteck 10"/>
          <p:cNvSpPr/>
          <p:nvPr/>
        </p:nvSpPr>
        <p:spPr>
          <a:xfrm>
            <a:off x="3951514" y="1438765"/>
            <a:ext cx="8109857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>
                <a:solidFill>
                  <a:srgbClr val="E85F55"/>
                </a:solidFill>
                <a:latin typeface="UnitOT-Medi" panose="020B0604030101020102" pitchFamily="34" charset="0"/>
                <a:ea typeface="UnitOT-Medi" panose="020B0604030101020102" pitchFamily="34" charset="0"/>
                <a:cs typeface="UnitOT-Medi" panose="020B0604030101020102" pitchFamily="34" charset="0"/>
              </a:rPr>
              <a:t>,</a:t>
            </a:r>
            <a:r>
              <a:rPr lang="de-DE" sz="3600" b="1" dirty="0" smtClean="0">
                <a:solidFill>
                  <a:srgbClr val="E85F55"/>
                </a:solidFill>
                <a:latin typeface="UnitOT-Medi" panose="020B0604030101020102" pitchFamily="34" charset="0"/>
                <a:ea typeface="UnitOT-Medi" panose="020B0604030101020102" pitchFamily="34" charset="0"/>
                <a:cs typeface="UnitOT-Medi" panose="020B0604030101020102" pitchFamily="34" charset="0"/>
              </a:rPr>
              <a:t>MEDITERRANE LEIDENSCHAFT‘</a:t>
            </a:r>
          </a:p>
          <a:p>
            <a:r>
              <a:rPr lang="de-DE" sz="3600" b="1" cap="all" dirty="0">
                <a:solidFill>
                  <a:srgbClr val="E85F55"/>
                </a:solidFill>
                <a:latin typeface="UnitOT-Medi" panose="020B0604030101020102" pitchFamily="34" charset="0"/>
                <a:ea typeface="UnitOT-Medi" panose="020B0604030101020102" pitchFamily="34" charset="0"/>
                <a:cs typeface="UnitOT-Medi" panose="020B0604030101020102" pitchFamily="34" charset="0"/>
              </a:rPr>
              <a:t>Enrico </a:t>
            </a:r>
            <a:r>
              <a:rPr lang="de-DE" sz="3600" b="1" cap="all" dirty="0" err="1" smtClean="0">
                <a:solidFill>
                  <a:srgbClr val="E85F55"/>
                </a:solidFill>
                <a:latin typeface="UnitOT-Medi" panose="020B0604030101020102" pitchFamily="34" charset="0"/>
                <a:ea typeface="UnitOT-Medi" panose="020B0604030101020102" pitchFamily="34" charset="0"/>
                <a:cs typeface="UnitOT-Medi" panose="020B0604030101020102" pitchFamily="34" charset="0"/>
              </a:rPr>
              <a:t>Raia</a:t>
            </a:r>
            <a:r>
              <a:rPr lang="de-DE" sz="3600" b="1" cap="all" dirty="0">
                <a:solidFill>
                  <a:srgbClr val="E85F55"/>
                </a:solidFill>
                <a:latin typeface="UnitOT-Medi" panose="020B0604030101020102" pitchFamily="34" charset="0"/>
                <a:ea typeface="UnitOT-Medi" panose="020B0604030101020102" pitchFamily="34" charset="0"/>
                <a:cs typeface="UnitOT-Medi" panose="020B0604030101020102" pitchFamily="34" charset="0"/>
              </a:rPr>
              <a:t> </a:t>
            </a:r>
            <a:r>
              <a:rPr lang="de-DE" sz="3600" b="1" dirty="0" smtClean="0">
                <a:solidFill>
                  <a:srgbClr val="E85F55"/>
                </a:solidFill>
                <a:latin typeface="UnitOT-Medi" panose="020B0604030101020102" pitchFamily="34" charset="0"/>
                <a:ea typeface="UnitOT-Medi" panose="020B0604030101020102" pitchFamily="34" charset="0"/>
                <a:cs typeface="UnitOT-Medi" panose="020B0604030101020102" pitchFamily="34" charset="0"/>
              </a:rPr>
              <a:t>BEI UNS</a:t>
            </a:r>
            <a:r>
              <a:rPr lang="de-DE" sz="3600" b="1" dirty="0">
                <a:solidFill>
                  <a:srgbClr val="E85F55"/>
                </a:solidFill>
                <a:latin typeface="UnitOT-Medi" panose="020B0604030101020102" pitchFamily="34" charset="0"/>
                <a:ea typeface="UnitOT-Medi" panose="020B0604030101020102" pitchFamily="34" charset="0"/>
                <a:cs typeface="UnitOT-Medi" panose="020B0604030101020102" pitchFamily="34" charset="0"/>
              </a:rPr>
              <a:t> </a:t>
            </a:r>
            <a:r>
              <a:rPr lang="de-DE" sz="3600" b="1" dirty="0" smtClean="0">
                <a:solidFill>
                  <a:srgbClr val="E85F55"/>
                </a:solidFill>
                <a:latin typeface="UnitOT-Medi" panose="020B0604030101020102" pitchFamily="34" charset="0"/>
                <a:ea typeface="UnitOT-Medi" panose="020B0604030101020102" pitchFamily="34" charset="0"/>
                <a:cs typeface="UnitOT-Medi" panose="020B0604030101020102" pitchFamily="34" charset="0"/>
              </a:rPr>
              <a:t>– </a:t>
            </a:r>
          </a:p>
          <a:p>
            <a:r>
              <a:rPr lang="de-DE" sz="3200" dirty="0">
                <a:latin typeface="UnitOT-Medi" panose="020B0604030101020102" pitchFamily="34" charset="0"/>
                <a:ea typeface="UnitOT-Medi" panose="020B0604030101020102" pitchFamily="34" charset="0"/>
                <a:cs typeface="UnitOT-Medi" panose="020B0604030101020102" pitchFamily="34" charset="0"/>
              </a:rPr>
              <a:t>Spezialitäten aus </a:t>
            </a:r>
            <a:r>
              <a:rPr lang="de-DE" sz="3200" dirty="0" smtClean="0">
                <a:latin typeface="UnitOT-Medi" panose="020B0604030101020102" pitchFamily="34" charset="0"/>
                <a:ea typeface="UnitOT-Medi" panose="020B0604030101020102" pitchFamily="34" charset="0"/>
                <a:cs typeface="UnitOT-Medi" panose="020B0604030101020102" pitchFamily="34" charset="0"/>
              </a:rPr>
              <a:t>Italien</a:t>
            </a:r>
          </a:p>
          <a:p>
            <a:endParaRPr lang="de-DE" sz="3200" b="1" dirty="0" smtClean="0">
              <a:latin typeface="UnitOT-Medi" panose="020B0604030101020102" pitchFamily="34" charset="0"/>
              <a:ea typeface="UnitOT-Medi" panose="020B0604030101020102" pitchFamily="34" charset="0"/>
              <a:cs typeface="UnitOT-Medi" panose="020B0604030101020102" pitchFamily="34" charset="0"/>
            </a:endParaRPr>
          </a:p>
          <a:p>
            <a:r>
              <a:rPr lang="de-DE" sz="3200" b="1" dirty="0" smtClean="0">
                <a:latin typeface="UnitOT-Medi" panose="020B0604030101020102" pitchFamily="34" charset="0"/>
                <a:ea typeface="UnitOT-Medi" panose="020B0604030101020102" pitchFamily="34" charset="0"/>
                <a:cs typeface="UnitOT-Medi" panose="020B0604030101020102" pitchFamily="34" charset="0"/>
              </a:rPr>
              <a:t>AM 7. April 2019 - 12-14 UHR </a:t>
            </a:r>
          </a:p>
          <a:p>
            <a:endParaRPr lang="de-DE" sz="3200" dirty="0" smtClean="0">
              <a:latin typeface="UnitOT-Medi" panose="020B0604030101020102" pitchFamily="34" charset="0"/>
              <a:ea typeface="UnitOT-Medi" panose="020B0604030101020102" pitchFamily="34" charset="0"/>
              <a:cs typeface="UnitOT-Medi" panose="020B0604030101020102" pitchFamily="34" charset="0"/>
            </a:endParaRPr>
          </a:p>
          <a:p>
            <a:r>
              <a:rPr lang="de-DE" sz="3200" b="1" dirty="0" smtClean="0">
                <a:latin typeface="UnitOT-Medi" panose="020B0604030101020102" pitchFamily="34" charset="0"/>
                <a:ea typeface="UnitOT-Medi" panose="020B0604030101020102" pitchFamily="34" charset="0"/>
                <a:cs typeface="UnitOT-Medi" panose="020B0604030101020102" pitchFamily="34" charset="0"/>
              </a:rPr>
              <a:t>PIZZA</a:t>
            </a:r>
            <a:r>
              <a:rPr lang="de-DE" sz="3200" dirty="0" smtClean="0">
                <a:latin typeface="UnitOT-Medi" panose="020B0604030101020102" pitchFamily="34" charset="0"/>
                <a:ea typeface="UnitOT-Medi" panose="020B0604030101020102" pitchFamily="34" charset="0"/>
                <a:cs typeface="UnitOT-Medi" panose="020B0604030101020102" pitchFamily="34" charset="0"/>
              </a:rPr>
              <a:t> 	3,00 €</a:t>
            </a:r>
          </a:p>
          <a:p>
            <a:r>
              <a:rPr lang="de-DE" sz="3200" dirty="0" smtClean="0">
                <a:latin typeface="UnitOT-Medi" panose="020B0604030101020102" pitchFamily="34" charset="0"/>
                <a:ea typeface="UnitOT-Medi" panose="020B0604030101020102" pitchFamily="34" charset="0"/>
                <a:cs typeface="UnitOT-Medi" panose="020B0604030101020102" pitchFamily="34" charset="0"/>
              </a:rPr>
              <a:t>Auf Wunsch mit Grillgemüse</a:t>
            </a:r>
          </a:p>
          <a:p>
            <a:r>
              <a:rPr lang="de-DE" sz="3200" dirty="0" smtClean="0">
                <a:latin typeface="UnitOT-Medi" panose="020B0604030101020102" pitchFamily="34" charset="0"/>
                <a:ea typeface="UnitOT-Medi" panose="020B0604030101020102" pitchFamily="34" charset="0"/>
                <a:cs typeface="UnitOT-Medi" panose="020B0604030101020102" pitchFamily="34" charset="0"/>
              </a:rPr>
              <a:t>Verschiedene Getränke</a:t>
            </a:r>
          </a:p>
          <a:p>
            <a:pPr lvl="0">
              <a:defRPr/>
            </a:pPr>
            <a:r>
              <a:rPr lang="de-DE" dirty="0">
                <a:latin typeface="UnitOT-Medi" panose="020B0604030101020102" pitchFamily="34" charset="0"/>
                <a:ea typeface="UnitOT-Medi" panose="020B0604030101020102" pitchFamily="34" charset="0"/>
                <a:cs typeface="UnitOT-Medi" panose="020B0604030101020102" pitchFamily="34" charset="0"/>
              </a:rPr>
              <a:t>	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37" t="10074" r="11537" b="19314"/>
          <a:stretch/>
        </p:blipFill>
        <p:spPr>
          <a:xfrm>
            <a:off x="0" y="181129"/>
            <a:ext cx="3783959" cy="3343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57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Benutzerdefiniert</PresentationFormat>
  <Paragraphs>15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Office-Design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Office-Anwender</dc:creator>
  <cp:lastModifiedBy>Sabine</cp:lastModifiedBy>
  <cp:revision>29</cp:revision>
  <dcterms:created xsi:type="dcterms:W3CDTF">2017-05-20T22:07:24Z</dcterms:created>
  <dcterms:modified xsi:type="dcterms:W3CDTF">2019-03-12T20:43:33Z</dcterms:modified>
</cp:coreProperties>
</file>